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65" r:id="rId3"/>
    <p:sldId id="266" r:id="rId4"/>
    <p:sldId id="267" r:id="rId5"/>
    <p:sldId id="281" r:id="rId6"/>
    <p:sldId id="268" r:id="rId7"/>
    <p:sldId id="276" r:id="rId8"/>
    <p:sldId id="277" r:id="rId9"/>
    <p:sldId id="257" r:id="rId10"/>
    <p:sldId id="258" r:id="rId11"/>
    <p:sldId id="259" r:id="rId12"/>
    <p:sldId id="260" r:id="rId13"/>
    <p:sldId id="261" r:id="rId14"/>
    <p:sldId id="262" r:id="rId15"/>
    <p:sldId id="263" r:id="rId16"/>
    <p:sldId id="264" r:id="rId17"/>
    <p:sldId id="279" r:id="rId18"/>
    <p:sldId id="273" r:id="rId19"/>
    <p:sldId id="274" r:id="rId20"/>
    <p:sldId id="280" r:id="rId21"/>
    <p:sldId id="269" r:id="rId22"/>
    <p:sldId id="271"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168736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86066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000722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147013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396843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1170406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998714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3353798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199621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3905981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5419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130394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01473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374510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381465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2433510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49C63A-E854-4517-BEFD-2740A1B018CC}"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15C712-7344-409A-94D5-B83D01D05649}" type="slidenum">
              <a:rPr lang="en-IN" smtClean="0"/>
              <a:pPr/>
              <a:t>‹#›</a:t>
            </a:fld>
            <a:endParaRPr lang="en-IN"/>
          </a:p>
        </p:txBody>
      </p:sp>
    </p:spTree>
    <p:extLst>
      <p:ext uri="{BB962C8B-B14F-4D97-AF65-F5344CB8AC3E}">
        <p14:creationId xmlns:p14="http://schemas.microsoft.com/office/powerpoint/2010/main" val="88431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349C63A-E854-4517-BEFD-2740A1B018CC}" type="datetimeFigureOut">
              <a:rPr lang="en-IN" smtClean="0"/>
              <a:pPr/>
              <a:t>22-09-2020</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C15C712-7344-409A-94D5-B83D01D05649}" type="slidenum">
              <a:rPr lang="en-IN" smtClean="0"/>
              <a:pPr/>
              <a:t>‹#›</a:t>
            </a:fld>
            <a:endParaRPr lang="en-IN"/>
          </a:p>
        </p:txBody>
      </p:sp>
    </p:spTree>
    <p:extLst>
      <p:ext uri="{BB962C8B-B14F-4D97-AF65-F5344CB8AC3E}">
        <p14:creationId xmlns:p14="http://schemas.microsoft.com/office/powerpoint/2010/main" val="326548542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400" dirty="0" smtClean="0"/>
              <a:t>Hospital Management System</a:t>
            </a:r>
            <a:endParaRPr lang="en-IN" sz="4400" dirty="0"/>
          </a:p>
        </p:txBody>
      </p:sp>
      <p:sp>
        <p:nvSpPr>
          <p:cNvPr id="3" name="Subtitle 2"/>
          <p:cNvSpPr>
            <a:spLocks noGrp="1"/>
          </p:cNvSpPr>
          <p:nvPr>
            <p:ph type="subTitle" idx="1"/>
          </p:nvPr>
        </p:nvSpPr>
        <p:spPr/>
        <p:txBody>
          <a:bodyPr>
            <a:normAutofit/>
          </a:bodyPr>
          <a:lstStyle/>
          <a:p>
            <a:r>
              <a:rPr lang="en-IN" sz="2000" b="1" dirty="0">
                <a:solidFill>
                  <a:schemeClr val="bg1"/>
                </a:solidFill>
              </a:rPr>
              <a:t>By </a:t>
            </a:r>
            <a:r>
              <a:rPr lang="en-IN" sz="2000" b="1" dirty="0" smtClean="0">
                <a:solidFill>
                  <a:schemeClr val="bg1"/>
                </a:solidFill>
              </a:rPr>
              <a:t>Rahul Sharma </a:t>
            </a:r>
            <a:r>
              <a:rPr lang="en-IN" sz="2000" b="1" dirty="0">
                <a:solidFill>
                  <a:schemeClr val="bg1"/>
                </a:solidFill>
              </a:rPr>
              <a:t>and </a:t>
            </a:r>
            <a:r>
              <a:rPr lang="en-IN" sz="2000" b="1" dirty="0" smtClean="0">
                <a:solidFill>
                  <a:schemeClr val="bg1"/>
                </a:solidFill>
              </a:rPr>
              <a:t>Jayesh Mishra</a:t>
            </a:r>
            <a:endParaRPr lang="en-IN" sz="2000" b="1" dirty="0">
              <a:solidFill>
                <a:schemeClr val="bg1"/>
              </a:solidFill>
            </a:endParaRPr>
          </a:p>
        </p:txBody>
      </p:sp>
    </p:spTree>
    <p:extLst>
      <p:ext uri="{BB962C8B-B14F-4D97-AF65-F5344CB8AC3E}">
        <p14:creationId xmlns:p14="http://schemas.microsoft.com/office/powerpoint/2010/main" val="983593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Team </a:t>
            </a:r>
            <a:r>
              <a:rPr lang="en-IN" dirty="0"/>
              <a:t>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53" y="2274277"/>
            <a:ext cx="8169681" cy="4595446"/>
          </a:xfrm>
          <a:prstGeom prst="rect">
            <a:avLst/>
          </a:prstGeom>
        </p:spPr>
      </p:pic>
    </p:spTree>
    <p:extLst>
      <p:ext uri="{BB962C8B-B14F-4D97-AF65-F5344CB8AC3E}">
        <p14:creationId xmlns:p14="http://schemas.microsoft.com/office/powerpoint/2010/main" val="1187392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Services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138" y="2294792"/>
            <a:ext cx="8112369" cy="4563208"/>
          </a:xfrm>
          <a:prstGeom prst="rect">
            <a:avLst/>
          </a:prstGeom>
        </p:spPr>
      </p:pic>
    </p:spTree>
    <p:extLst>
      <p:ext uri="{BB962C8B-B14F-4D97-AF65-F5344CB8AC3E}">
        <p14:creationId xmlns:p14="http://schemas.microsoft.com/office/powerpoint/2010/main" val="4090262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Departments</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6399" y="2296228"/>
            <a:ext cx="7609632" cy="4280418"/>
          </a:xfrm>
          <a:prstGeom prst="rect">
            <a:avLst/>
          </a:prstGeom>
        </p:spPr>
      </p:pic>
    </p:spTree>
    <p:extLst>
      <p:ext uri="{BB962C8B-B14F-4D97-AF65-F5344CB8AC3E}">
        <p14:creationId xmlns:p14="http://schemas.microsoft.com/office/powerpoint/2010/main" val="27454072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Doctor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062" y="2288198"/>
            <a:ext cx="8124092" cy="4569802"/>
          </a:xfrm>
          <a:prstGeom prst="rect">
            <a:avLst/>
          </a:prstGeom>
        </p:spPr>
      </p:pic>
    </p:spTree>
    <p:extLst>
      <p:ext uri="{BB962C8B-B14F-4D97-AF65-F5344CB8AC3E}">
        <p14:creationId xmlns:p14="http://schemas.microsoft.com/office/powerpoint/2010/main" val="347237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Gallery</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08" y="2314575"/>
            <a:ext cx="8077200" cy="4543425"/>
          </a:xfrm>
          <a:prstGeom prst="rect">
            <a:avLst/>
          </a:prstGeom>
        </p:spPr>
      </p:pic>
    </p:spTree>
    <p:extLst>
      <p:ext uri="{BB962C8B-B14F-4D97-AF65-F5344CB8AC3E}">
        <p14:creationId xmlns:p14="http://schemas.microsoft.com/office/powerpoint/2010/main" val="2803033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all" dirty="0" err="1" smtClean="0"/>
              <a:t>lOCATION</a:t>
            </a:r>
            <a:r>
              <a:rPr lang="en-US" b="1" cap="all" dirty="0"/>
              <a:t/>
            </a:r>
            <a:br>
              <a:rPr lang="en-US" b="1" cap="all"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167" y="2314575"/>
            <a:ext cx="8077200" cy="4543425"/>
          </a:xfrm>
          <a:prstGeom prst="rect">
            <a:avLst/>
          </a:prstGeom>
        </p:spPr>
      </p:pic>
    </p:spTree>
    <p:extLst>
      <p:ext uri="{BB962C8B-B14F-4D97-AF65-F5344CB8AC3E}">
        <p14:creationId xmlns:p14="http://schemas.microsoft.com/office/powerpoint/2010/main" val="2301055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Appointment Page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785" y="2301387"/>
            <a:ext cx="8100646" cy="4556613"/>
          </a:xfrm>
          <a:prstGeom prst="rect">
            <a:avLst/>
          </a:prstGeom>
        </p:spPr>
      </p:pic>
    </p:spTree>
    <p:extLst>
      <p:ext uri="{BB962C8B-B14F-4D97-AF65-F5344CB8AC3E}">
        <p14:creationId xmlns:p14="http://schemas.microsoft.com/office/powerpoint/2010/main" val="2744647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Appointment Database</a:t>
            </a:r>
            <a:endParaRPr lang="en-IN" dirty="0"/>
          </a:p>
        </p:txBody>
      </p:sp>
      <p:pic>
        <p:nvPicPr>
          <p:cNvPr id="3074" name="Picture 2" descr="C:\Users\jayesh\Desktop\14.jpg"/>
          <p:cNvPicPr>
            <a:picLocks noChangeAspect="1" noChangeArrowheads="1"/>
          </p:cNvPicPr>
          <p:nvPr/>
        </p:nvPicPr>
        <p:blipFill>
          <a:blip r:embed="rId2" cstate="print"/>
          <a:srcRect/>
          <a:stretch>
            <a:fillRect/>
          </a:stretch>
        </p:blipFill>
        <p:spPr bwMode="auto">
          <a:xfrm>
            <a:off x="2057400" y="2275952"/>
            <a:ext cx="7160380" cy="4027714"/>
          </a:xfrm>
          <a:prstGeom prst="rect">
            <a:avLst/>
          </a:prstGeom>
          <a:noFill/>
        </p:spPr>
      </p:pic>
    </p:spTree>
    <p:extLst>
      <p:ext uri="{BB962C8B-B14F-4D97-AF65-F5344CB8AC3E}">
        <p14:creationId xmlns:p14="http://schemas.microsoft.com/office/powerpoint/2010/main" val="2744647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RETRIVE PAGE ON WEB  </a:t>
            </a:r>
            <a:endParaRPr lang="en-US" dirty="0"/>
          </a:p>
        </p:txBody>
      </p:sp>
      <p:pic>
        <p:nvPicPr>
          <p:cNvPr id="3" name="Picture 2"/>
          <p:cNvPicPr>
            <a:picLocks noChangeAspect="1"/>
          </p:cNvPicPr>
          <p:nvPr/>
        </p:nvPicPr>
        <p:blipFill>
          <a:blip r:embed="rId2"/>
          <a:stretch>
            <a:fillRect/>
          </a:stretch>
        </p:blipFill>
        <p:spPr>
          <a:xfrm>
            <a:off x="2538279" y="2211157"/>
            <a:ext cx="5808554" cy="4646843"/>
          </a:xfrm>
          <a:prstGeom prst="rect">
            <a:avLst/>
          </a:prstGeom>
        </p:spPr>
      </p:pic>
    </p:spTree>
    <p:extLst>
      <p:ext uri="{BB962C8B-B14F-4D97-AF65-F5344CB8AC3E}">
        <p14:creationId xmlns:p14="http://schemas.microsoft.com/office/powerpoint/2010/main" val="737973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893" y="2286000"/>
            <a:ext cx="8128000" cy="4572000"/>
          </a:xfrm>
          <a:prstGeom prst="rect">
            <a:avLst/>
          </a:prstGeom>
        </p:spPr>
      </p:pic>
    </p:spTree>
    <p:extLst>
      <p:ext uri="{BB962C8B-B14F-4D97-AF65-F5344CB8AC3E}">
        <p14:creationId xmlns:p14="http://schemas.microsoft.com/office/powerpoint/2010/main" val="361441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 This </a:t>
            </a:r>
            <a:r>
              <a:rPr lang="en-US" dirty="0" smtClean="0"/>
              <a:t>application </a:t>
            </a:r>
            <a:r>
              <a:rPr lang="en-US" dirty="0"/>
              <a:t>has been developed to handle basic </a:t>
            </a:r>
            <a:r>
              <a:rPr lang="en-US" dirty="0" smtClean="0"/>
              <a:t>scheduling </a:t>
            </a:r>
            <a:r>
              <a:rPr lang="en-US" dirty="0"/>
              <a:t>functions of a </a:t>
            </a:r>
            <a:r>
              <a:rPr lang="en-US" dirty="0" smtClean="0"/>
              <a:t>Hospital. </a:t>
            </a:r>
            <a:endParaRPr lang="en-US" dirty="0"/>
          </a:p>
          <a:p>
            <a:r>
              <a:rPr lang="en-US" dirty="0"/>
              <a:t>It’s a well organized software solution for a </a:t>
            </a:r>
            <a:r>
              <a:rPr lang="en-US" dirty="0" smtClean="0"/>
              <a:t>Hospital or Clinic. </a:t>
            </a:r>
            <a:endParaRPr lang="en-US" dirty="0"/>
          </a:p>
          <a:p>
            <a:r>
              <a:rPr lang="en-US" dirty="0"/>
              <a:t>It helps to provide information on any </a:t>
            </a:r>
            <a:r>
              <a:rPr lang="en-US" dirty="0" smtClean="0"/>
              <a:t>patient </a:t>
            </a:r>
            <a:r>
              <a:rPr lang="en-US" dirty="0"/>
              <a:t>present in </a:t>
            </a:r>
            <a:r>
              <a:rPr lang="en-US" dirty="0" smtClean="0"/>
              <a:t>hospital </a:t>
            </a:r>
            <a:r>
              <a:rPr lang="en-US" dirty="0"/>
              <a:t>to the </a:t>
            </a:r>
            <a:r>
              <a:rPr lang="en-US" dirty="0" smtClean="0"/>
              <a:t>doctor </a:t>
            </a:r>
            <a:r>
              <a:rPr lang="en-US" dirty="0"/>
              <a:t>as well as staff member.</a:t>
            </a:r>
          </a:p>
          <a:p>
            <a:r>
              <a:rPr lang="en-US" dirty="0" smtClean="0"/>
              <a:t>Patient can take appointment according to his/her time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CAN BE VIEWED  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07" y="2100942"/>
            <a:ext cx="5864050" cy="4572000"/>
          </a:xfrm>
          <a:prstGeom prst="rect">
            <a:avLst/>
          </a:prstGeom>
        </p:spPr>
      </p:pic>
      <p:pic>
        <p:nvPicPr>
          <p:cNvPr id="4099" name="Picture 3" descr="C:\Users\jayesh\Desktop\15.jpg"/>
          <p:cNvPicPr>
            <a:picLocks noChangeAspect="1" noChangeArrowheads="1"/>
          </p:cNvPicPr>
          <p:nvPr/>
        </p:nvPicPr>
        <p:blipFill>
          <a:blip r:embed="rId3" cstate="print"/>
          <a:srcRect/>
          <a:stretch>
            <a:fillRect/>
          </a:stretch>
        </p:blipFill>
        <p:spPr bwMode="auto">
          <a:xfrm>
            <a:off x="5949647" y="2601005"/>
            <a:ext cx="6058505" cy="3407909"/>
          </a:xfrm>
          <a:prstGeom prst="rect">
            <a:avLst/>
          </a:prstGeom>
          <a:noFill/>
        </p:spPr>
      </p:pic>
    </p:spTree>
    <p:extLst>
      <p:ext uri="{BB962C8B-B14F-4D97-AF65-F5344CB8AC3E}">
        <p14:creationId xmlns:p14="http://schemas.microsoft.com/office/powerpoint/2010/main" val="3614415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Outcome</a:t>
            </a:r>
          </a:p>
        </p:txBody>
      </p:sp>
      <p:sp>
        <p:nvSpPr>
          <p:cNvPr id="3" name="Content Placeholder 2"/>
          <p:cNvSpPr>
            <a:spLocks noGrp="1"/>
          </p:cNvSpPr>
          <p:nvPr>
            <p:ph idx="1"/>
          </p:nvPr>
        </p:nvSpPr>
        <p:spPr/>
        <p:txBody>
          <a:bodyPr/>
          <a:lstStyle/>
          <a:p>
            <a:r>
              <a:rPr lang="en-US" dirty="0"/>
              <a:t>To make the existing system more efficient.</a:t>
            </a:r>
          </a:p>
          <a:p>
            <a:r>
              <a:rPr lang="en-US" dirty="0"/>
              <a:t> To provide a user friendly environment where user can be serviced better.</a:t>
            </a:r>
          </a:p>
          <a:p>
            <a:r>
              <a:rPr lang="en-US" dirty="0"/>
              <a:t>Make functioning of </a:t>
            </a:r>
            <a:r>
              <a:rPr lang="en-US" dirty="0" smtClean="0"/>
              <a:t>Application </a:t>
            </a:r>
            <a:r>
              <a:rPr lang="en-US" dirty="0"/>
              <a:t>faster.</a:t>
            </a:r>
          </a:p>
          <a:p>
            <a:r>
              <a:rPr lang="en-US" dirty="0"/>
              <a:t> Provide a system where the </a:t>
            </a:r>
            <a:r>
              <a:rPr lang="en-US" dirty="0" smtClean="0"/>
              <a:t>Hospital </a:t>
            </a:r>
            <a:r>
              <a:rPr lang="en-US" dirty="0"/>
              <a:t>staff can </a:t>
            </a:r>
            <a:r>
              <a:rPr lang="en-US" dirty="0" smtClean="0"/>
              <a:t>preschedule appointment </a:t>
            </a:r>
            <a:r>
              <a:rPr lang="en-US" dirty="0"/>
              <a:t>and </a:t>
            </a:r>
            <a:r>
              <a:rPr lang="en-US" dirty="0" smtClean="0"/>
              <a:t>check records.</a:t>
            </a:r>
            <a:endParaRPr lang="en-US" dirty="0"/>
          </a:p>
          <a:p>
            <a:r>
              <a:rPr lang="en-US" dirty="0"/>
              <a:t>To minimize the loss done to books.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p>
        </p:txBody>
      </p:sp>
      <p:sp>
        <p:nvSpPr>
          <p:cNvPr id="3" name="Content Placeholder 2"/>
          <p:cNvSpPr>
            <a:spLocks noGrp="1"/>
          </p:cNvSpPr>
          <p:nvPr>
            <p:ph idx="1"/>
          </p:nvPr>
        </p:nvSpPr>
        <p:spPr/>
        <p:txBody>
          <a:bodyPr/>
          <a:lstStyle/>
          <a:p>
            <a:r>
              <a:rPr lang="en-US" dirty="0"/>
              <a:t>It is not possible to develop a system that makes all the requirements of the </a:t>
            </a:r>
            <a:r>
              <a:rPr lang="en-US" dirty="0" smtClean="0"/>
              <a:t>doctors. Hospital </a:t>
            </a:r>
            <a:r>
              <a:rPr lang="en-US" dirty="0"/>
              <a:t>requirements keep changing as the system is being used.</a:t>
            </a:r>
          </a:p>
          <a:p>
            <a:r>
              <a:rPr lang="en-US" dirty="0"/>
              <a:t> As the technology emerges, it is possible to upgrade the system and can be adaptable to desired environment.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85000" lnSpcReduction="10000"/>
          </a:bodyPr>
          <a:lstStyle/>
          <a:p>
            <a:r>
              <a:rPr lang="en-US" dirty="0"/>
              <a:t>This </a:t>
            </a:r>
            <a:r>
              <a:rPr lang="en-US" dirty="0" smtClean="0"/>
              <a:t>Hospital Management </a:t>
            </a:r>
            <a:r>
              <a:rPr lang="en-US" dirty="0"/>
              <a:t>System has been computed successfully and was also tested successfully by taking “test cases”. It is user friendly, and has required options, which can be utilized by the user to perform the desired operations.</a:t>
            </a:r>
          </a:p>
          <a:p>
            <a:r>
              <a:rPr lang="en-US" dirty="0"/>
              <a:t> The software is developed using </a:t>
            </a:r>
            <a:r>
              <a:rPr lang="en-US" dirty="0" err="1"/>
              <a:t>php</a:t>
            </a:r>
            <a:r>
              <a:rPr lang="en-US" dirty="0"/>
              <a:t> as front end and </a:t>
            </a:r>
            <a:r>
              <a:rPr lang="en-US" dirty="0" err="1"/>
              <a:t>mysql</a:t>
            </a:r>
            <a:r>
              <a:rPr lang="en-US" dirty="0"/>
              <a:t> as back end in Windows environment. The goals that are achieved by the software are: </a:t>
            </a:r>
          </a:p>
          <a:p>
            <a:pPr>
              <a:buFont typeface="Arial" pitchFamily="34" charset="0"/>
              <a:buChar char="•"/>
            </a:pPr>
            <a:r>
              <a:rPr lang="en-US" dirty="0"/>
              <a:t>Optimum utilization of resources.</a:t>
            </a:r>
          </a:p>
          <a:p>
            <a:pPr>
              <a:buFont typeface="Arial" pitchFamily="34" charset="0"/>
              <a:buChar char="•"/>
            </a:pPr>
            <a:r>
              <a:rPr lang="en-US" dirty="0"/>
              <a:t>Efficient management of records.</a:t>
            </a:r>
          </a:p>
          <a:p>
            <a:pPr>
              <a:buFont typeface="Arial" pitchFamily="34" charset="0"/>
              <a:buChar char="•"/>
            </a:pPr>
            <a:r>
              <a:rPr lang="en-US" dirty="0"/>
              <a:t>Simplification of the operations.</a:t>
            </a:r>
          </a:p>
          <a:p>
            <a:pPr>
              <a:buFont typeface="Arial" pitchFamily="34" charset="0"/>
              <a:buChar char="•"/>
            </a:pPr>
            <a:r>
              <a:rPr lang="en-US" dirty="0"/>
              <a:t>Less processing time and getting required information.</a:t>
            </a:r>
          </a:p>
          <a:p>
            <a:pPr>
              <a:buFont typeface="Arial" pitchFamily="34" charset="0"/>
              <a:buChar char="•"/>
            </a:pPr>
            <a:r>
              <a:rPr lang="en-US" dirty="0"/>
              <a:t>User friendly.</a:t>
            </a:r>
          </a:p>
          <a:p>
            <a:pPr>
              <a:buFont typeface="Arial" pitchFamily="34" charset="0"/>
              <a:buChar char="•"/>
            </a:pPr>
            <a:r>
              <a:rPr lang="en-US" dirty="0"/>
              <a:t> Portable and flexible for further enhancement.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normAutofit lnSpcReduction="10000"/>
          </a:bodyPr>
          <a:lstStyle/>
          <a:p>
            <a:r>
              <a:rPr lang="en-US" dirty="0"/>
              <a:t> The purpose of this project is to provide a friendly environment to maintain the details of </a:t>
            </a:r>
            <a:r>
              <a:rPr lang="en-US" dirty="0" smtClean="0"/>
              <a:t>patient</a:t>
            </a:r>
            <a:r>
              <a:rPr lang="en-US" dirty="0"/>
              <a:t> </a:t>
            </a:r>
            <a:r>
              <a:rPr lang="en-US" dirty="0" smtClean="0"/>
              <a:t>according to different department members</a:t>
            </a:r>
            <a:r>
              <a:rPr lang="en-US" dirty="0"/>
              <a:t>. </a:t>
            </a:r>
          </a:p>
          <a:p>
            <a:r>
              <a:rPr lang="en-US" dirty="0"/>
              <a:t> The main purpose of this project is to maintain easy circulation system using computers and to provide different </a:t>
            </a:r>
            <a:r>
              <a:rPr lang="en-US" dirty="0" smtClean="0"/>
              <a:t>reports based of Issue. </a:t>
            </a:r>
            <a:endParaRPr lang="en-US" dirty="0"/>
          </a:p>
          <a:p>
            <a:r>
              <a:rPr lang="en-US" dirty="0"/>
              <a:t> Improved </a:t>
            </a:r>
            <a:r>
              <a:rPr lang="en-US" dirty="0" smtClean="0"/>
              <a:t>Doctor </a:t>
            </a:r>
            <a:r>
              <a:rPr lang="en-US" dirty="0"/>
              <a:t>service through greater access to accurate information. </a:t>
            </a:r>
          </a:p>
          <a:p>
            <a:r>
              <a:rPr lang="en-US" dirty="0"/>
              <a:t>Greater accountability and transparency in operations.</a:t>
            </a:r>
          </a:p>
          <a:p>
            <a:r>
              <a:rPr lang="en-US" dirty="0"/>
              <a:t>To make the existing system more efficient.</a:t>
            </a:r>
          </a:p>
          <a:p>
            <a:r>
              <a:rPr lang="en-US" dirty="0"/>
              <a:t> This project is basically updating the manual </a:t>
            </a:r>
            <a:r>
              <a:rPr lang="en-US" dirty="0" smtClean="0"/>
              <a:t>Hospital </a:t>
            </a:r>
            <a:r>
              <a:rPr lang="en-US" dirty="0"/>
              <a:t>system into a software based application so that the </a:t>
            </a:r>
            <a:r>
              <a:rPr lang="en-US" dirty="0" smtClean="0"/>
              <a:t>doctors </a:t>
            </a:r>
            <a:r>
              <a:rPr lang="en-US" dirty="0"/>
              <a:t>can know the details of their account ,availability of </a:t>
            </a:r>
            <a:r>
              <a:rPr lang="en-US" dirty="0" smtClean="0"/>
              <a:t>patient </a:t>
            </a:r>
            <a:r>
              <a:rPr lang="en-US" dirty="0"/>
              <a:t>etc.</a:t>
            </a:r>
          </a:p>
          <a:p>
            <a:endParaRPr lang="en-US" dirty="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Aim and Objective</a:t>
            </a:r>
          </a:p>
        </p:txBody>
      </p:sp>
      <p:sp>
        <p:nvSpPr>
          <p:cNvPr id="3" name="Content Placeholder 2"/>
          <p:cNvSpPr>
            <a:spLocks noGrp="1"/>
          </p:cNvSpPr>
          <p:nvPr>
            <p:ph idx="1"/>
          </p:nvPr>
        </p:nvSpPr>
        <p:spPr/>
        <p:txBody>
          <a:bodyPr/>
          <a:lstStyle/>
          <a:p>
            <a:r>
              <a:rPr lang="en-US" b="1" dirty="0"/>
              <a:t>To eliminate the paper work in </a:t>
            </a:r>
            <a:r>
              <a:rPr lang="en-US" b="1" dirty="0" smtClean="0"/>
              <a:t>Hospital.</a:t>
            </a:r>
            <a:endParaRPr lang="en-US" b="1" dirty="0"/>
          </a:p>
          <a:p>
            <a:r>
              <a:rPr lang="en-US" b="1" dirty="0"/>
              <a:t>To record every </a:t>
            </a:r>
            <a:r>
              <a:rPr lang="en-US" b="1" dirty="0" smtClean="0"/>
              <a:t>interaction </a:t>
            </a:r>
            <a:r>
              <a:rPr lang="en-US" b="1" dirty="0"/>
              <a:t>in computerized system so that problem such as record file missing won’t be happen.</a:t>
            </a:r>
          </a:p>
          <a:p>
            <a:r>
              <a:rPr lang="en-US" b="1" dirty="0"/>
              <a:t> To design a user friendly graphical user interface which suit the </a:t>
            </a:r>
            <a:r>
              <a:rPr lang="en-US" b="1" dirty="0" smtClean="0"/>
              <a:t>doctor and other staff of hospital.</a:t>
            </a:r>
            <a:endParaRPr lang="en-US" b="1" dirty="0"/>
          </a:p>
          <a:p>
            <a:r>
              <a:rPr lang="en-US" b="1" dirty="0"/>
              <a:t>To save the cost and time.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Technologies</a:t>
            </a:r>
          </a:p>
        </p:txBody>
      </p:sp>
      <p:sp>
        <p:nvSpPr>
          <p:cNvPr id="3" name="Content Placeholder 2"/>
          <p:cNvSpPr>
            <a:spLocks noGrp="1"/>
          </p:cNvSpPr>
          <p:nvPr>
            <p:ph idx="1"/>
          </p:nvPr>
        </p:nvSpPr>
        <p:spPr/>
        <p:txBody>
          <a:bodyPr/>
          <a:lstStyle/>
          <a:p>
            <a:r>
              <a:rPr lang="en-US" dirty="0"/>
              <a:t>Windows XP/7 operating system</a:t>
            </a:r>
          </a:p>
          <a:p>
            <a:r>
              <a:rPr lang="en-US" dirty="0"/>
              <a:t>Technology: </a:t>
            </a:r>
            <a:r>
              <a:rPr lang="en-US" dirty="0" smtClean="0"/>
              <a:t>PHP</a:t>
            </a:r>
            <a:endParaRPr lang="en-US" dirty="0"/>
          </a:p>
          <a:p>
            <a:r>
              <a:rPr lang="en-US" dirty="0"/>
              <a:t>Web-Technologies: HTML, CSS, JavaScript</a:t>
            </a:r>
          </a:p>
          <a:p>
            <a:r>
              <a:rPr lang="en-US" dirty="0"/>
              <a:t>Web-server: Apache 3.0</a:t>
            </a:r>
          </a:p>
          <a:p>
            <a:r>
              <a:rPr lang="en-US" dirty="0"/>
              <a:t>Database: MySql</a:t>
            </a:r>
          </a:p>
          <a:p>
            <a:r>
              <a:rPr lang="en-US" dirty="0"/>
              <a:t>IDE: Visual studio code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characteristics</a:t>
            </a:r>
          </a:p>
        </p:txBody>
      </p:sp>
      <p:sp>
        <p:nvSpPr>
          <p:cNvPr id="3" name="Content Placeholder 2"/>
          <p:cNvSpPr>
            <a:spLocks noGrp="1"/>
          </p:cNvSpPr>
          <p:nvPr>
            <p:ph idx="1"/>
          </p:nvPr>
        </p:nvSpPr>
        <p:spPr/>
        <p:txBody>
          <a:bodyPr>
            <a:normAutofit lnSpcReduction="10000"/>
          </a:bodyPr>
          <a:lstStyle/>
          <a:p>
            <a:r>
              <a:rPr lang="en-US" dirty="0"/>
              <a:t>We have 2 levels of users</a:t>
            </a:r>
          </a:p>
          <a:p>
            <a:r>
              <a:rPr lang="en-US" dirty="0" smtClean="0"/>
              <a:t>1.Patient </a:t>
            </a:r>
            <a:r>
              <a:rPr lang="en-US" dirty="0"/>
              <a:t>Side: In </a:t>
            </a:r>
            <a:r>
              <a:rPr lang="en-US" dirty="0" smtClean="0"/>
              <a:t>patient </a:t>
            </a:r>
            <a:r>
              <a:rPr lang="en-US" dirty="0"/>
              <a:t>side, </a:t>
            </a:r>
            <a:r>
              <a:rPr lang="en-US" dirty="0" smtClean="0"/>
              <a:t>Patient </a:t>
            </a:r>
            <a:r>
              <a:rPr lang="en-US" dirty="0"/>
              <a:t>will be able to check the issued </a:t>
            </a:r>
            <a:r>
              <a:rPr lang="en-US" dirty="0" smtClean="0"/>
              <a:t>time</a:t>
            </a:r>
            <a:r>
              <a:rPr lang="en-US" dirty="0"/>
              <a:t> </a:t>
            </a:r>
            <a:r>
              <a:rPr lang="en-US" dirty="0" smtClean="0"/>
              <a:t>of appointment and scheduling according to the patient efficiency.</a:t>
            </a:r>
            <a:endParaRPr lang="en-US" dirty="0"/>
          </a:p>
          <a:p>
            <a:r>
              <a:rPr lang="en-US" dirty="0"/>
              <a:t>2.Administration Side: The following are the sub module in the administration side.  </a:t>
            </a:r>
          </a:p>
          <a:p>
            <a:pPr lvl="1">
              <a:buFont typeface="Arial" pitchFamily="34" charset="0"/>
              <a:buChar char="•"/>
            </a:pPr>
            <a:r>
              <a:rPr lang="en-US" dirty="0" smtClean="0"/>
              <a:t>Doctor login</a:t>
            </a:r>
            <a:endParaRPr lang="en-US" dirty="0"/>
          </a:p>
          <a:p>
            <a:pPr lvl="1">
              <a:buFont typeface="Arial" pitchFamily="34" charset="0"/>
              <a:buChar char="•"/>
            </a:pPr>
            <a:r>
              <a:rPr lang="en-US" dirty="0" smtClean="0"/>
              <a:t>Patient</a:t>
            </a:r>
            <a:r>
              <a:rPr lang="en-US" dirty="0" smtClean="0"/>
              <a:t> </a:t>
            </a:r>
            <a:r>
              <a:rPr lang="en-US" dirty="0" smtClean="0"/>
              <a:t>Registration</a:t>
            </a:r>
            <a:endParaRPr lang="en-US" dirty="0"/>
          </a:p>
          <a:p>
            <a:pPr lvl="1">
              <a:buFont typeface="Arial" pitchFamily="34" charset="0"/>
              <a:buChar char="•"/>
            </a:pPr>
            <a:r>
              <a:rPr lang="en-US" dirty="0" smtClean="0"/>
              <a:t>Data fetching</a:t>
            </a:r>
          </a:p>
          <a:p>
            <a:pPr lvl="1">
              <a:buFont typeface="Arial" pitchFamily="34" charset="0"/>
              <a:buChar char="•"/>
            </a:pPr>
            <a:r>
              <a:rPr lang="en-US" dirty="0" smtClean="0"/>
              <a:t>Realtime Covid</a:t>
            </a:r>
            <a:endParaRPr lang="en-US" dirty="0"/>
          </a:p>
          <a:p>
            <a:pPr lvl="1">
              <a:buFont typeface="Arial" pitchFamily="34" charset="0"/>
              <a:buChar char="•"/>
            </a:pPr>
            <a:r>
              <a:rPr lang="en-US" dirty="0" smtClean="0"/>
              <a:t>Different </a:t>
            </a:r>
            <a:r>
              <a:rPr lang="en-US" smtClean="0"/>
              <a:t>Database format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1026" name="Picture 2" descr="C:\Users\jayesh\Desktop\16.jpg"/>
          <p:cNvPicPr>
            <a:picLocks noChangeAspect="1" noChangeArrowheads="1"/>
          </p:cNvPicPr>
          <p:nvPr/>
        </p:nvPicPr>
        <p:blipFill>
          <a:blip r:embed="rId2" cstate="print"/>
          <a:srcRect/>
          <a:stretch>
            <a:fillRect/>
          </a:stretch>
        </p:blipFill>
        <p:spPr bwMode="auto">
          <a:xfrm>
            <a:off x="1561192" y="2358798"/>
            <a:ext cx="7301895" cy="4107316"/>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Database</a:t>
            </a:r>
            <a:endParaRPr lang="en-US" dirty="0"/>
          </a:p>
        </p:txBody>
      </p:sp>
      <p:pic>
        <p:nvPicPr>
          <p:cNvPr id="2050" name="Picture 2" descr="C:\Users\jayesh\Desktop\login.jpg"/>
          <p:cNvPicPr>
            <a:picLocks noChangeAspect="1" noChangeArrowheads="1"/>
          </p:cNvPicPr>
          <p:nvPr/>
        </p:nvPicPr>
        <p:blipFill>
          <a:blip r:embed="rId2" cstate="print"/>
          <a:srcRect/>
          <a:stretch>
            <a:fillRect/>
          </a:stretch>
        </p:blipFill>
        <p:spPr bwMode="auto">
          <a:xfrm>
            <a:off x="2045834" y="2504167"/>
            <a:ext cx="7119938" cy="400496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 </a:t>
            </a:r>
            <a:r>
              <a:rPr lang="en-IN" dirty="0"/>
              <a:t>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63" y="2206869"/>
            <a:ext cx="8018584" cy="4510454"/>
          </a:xfrm>
          <a:prstGeom prst="rect">
            <a:avLst/>
          </a:prstGeom>
        </p:spPr>
      </p:pic>
    </p:spTree>
    <p:extLst>
      <p:ext uri="{BB962C8B-B14F-4D97-AF65-F5344CB8AC3E}">
        <p14:creationId xmlns:p14="http://schemas.microsoft.com/office/powerpoint/2010/main" val="925308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273</TotalTime>
  <Words>555</Words>
  <Application>Microsoft Office PowerPoint</Application>
  <PresentationFormat>Widescreen</PresentationFormat>
  <Paragraphs>67</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Gothic</vt:lpstr>
      <vt:lpstr>Wingdings 3</vt:lpstr>
      <vt:lpstr>Ion Boardroom</vt:lpstr>
      <vt:lpstr>Hospital Management System</vt:lpstr>
      <vt:lpstr>Introduction</vt:lpstr>
      <vt:lpstr>Purpose</vt:lpstr>
      <vt:lpstr>Project Aim and Objective</vt:lpstr>
      <vt:lpstr>Preferred Technologies</vt:lpstr>
      <vt:lpstr>User characteristics</vt:lpstr>
      <vt:lpstr>Login Page</vt:lpstr>
      <vt:lpstr>Login Database</vt:lpstr>
      <vt:lpstr>Home page</vt:lpstr>
      <vt:lpstr>Team page</vt:lpstr>
      <vt:lpstr>Services</vt:lpstr>
      <vt:lpstr>Departments</vt:lpstr>
      <vt:lpstr>Doctor</vt:lpstr>
      <vt:lpstr>Gallery</vt:lpstr>
      <vt:lpstr>lOCATION </vt:lpstr>
      <vt:lpstr>Appointment Page</vt:lpstr>
      <vt:lpstr>Appointment Database</vt:lpstr>
      <vt:lpstr>RETRIVE PAGE ON WEB  </vt:lpstr>
      <vt:lpstr>DATABASE</vt:lpstr>
      <vt:lpstr>DATABASE CAN BE VIEWED  IN:</vt:lpstr>
      <vt:lpstr>Project Outcome</vt:lpstr>
      <vt:lpstr>Future Enhancement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Granthalaya</dc:title>
  <dc:creator>Vikas</dc:creator>
  <cp:lastModifiedBy>Windows User</cp:lastModifiedBy>
  <cp:revision>60</cp:revision>
  <dcterms:created xsi:type="dcterms:W3CDTF">2020-07-05T11:17:53Z</dcterms:created>
  <dcterms:modified xsi:type="dcterms:W3CDTF">2020-09-22T11:21:02Z</dcterms:modified>
</cp:coreProperties>
</file>